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C2991-ACD8-4014-E787-B49B51A28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71C263-583B-1B66-8094-4765CBE02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37A76-54FE-8C80-19B4-AEC9C0E6C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6315B-6502-66F3-27F4-C99B2146D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84755-6892-7DE8-0AE4-AFA796266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8305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8D461-1EE9-A45E-7AB4-4D80F2039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306A2E-5E41-8859-072F-6D21D4063E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5F44D-7162-68C2-0694-880C9E62D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5740E-48FF-D1BC-F7B9-AED825E3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44457-6E18-CB70-1AC8-B17BDB1FE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321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F97083-EE5E-2729-5FDE-FA86260DAA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AF14CE-B392-615F-27DD-CC2C9B685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CE600-EB16-0613-FA9A-191886F0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050B4-33F4-ECF0-7955-5D0E946A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F535-E347-E9AD-9389-1E27A4F5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73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A425B-963F-9524-4565-5ADB6FC1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4CBFF-7BB3-EF67-850F-081B1697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C3975-6CAE-8A09-E373-E42ADB7B6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F4677-78C4-11E4-9344-6EEE01C0B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143B6-B466-5F56-0A25-9138EB5E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F3A7-FFA3-907B-CF60-CCA83D0FB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356F7-A24A-EBCE-9138-962ECA4D2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5353E-6AE9-6782-A74D-02515CC16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C830D-64F8-E85F-9EDC-48FF59452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DE882-98B0-5AEB-3DE6-A2E7462B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201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A332F-C681-9034-FBA8-69A4EAD6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773C-C4A0-0A7E-318F-E6AE87BF03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3C18E-0649-25BC-8FB3-9EBFB853B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5D32F-E598-60D9-AA18-EA84B4E74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80F0F-B0C6-0F8D-93D9-B75E2DE6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FD62C-3043-854A-BA94-08F0FEDBB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738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29497-A5FE-A2F2-20F2-85A624CE6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B8A10-9E94-EF86-1321-CA5723377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BE572-F8B4-B49D-95E1-346926F28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11054F-D2F3-4D5B-7D0E-C173E173D6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65BBB-72A0-3607-2E7D-AA6D781583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83DA45-3A05-F877-D302-0FCF98F74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6761A-7605-33FC-38EA-7916FD64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804738-296B-21E2-79F8-FBD52585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497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E34CD-B635-EE4C-09C7-CDBB331C3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57CA9-03C7-43EF-896B-5509CD19A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D463D-366E-36F0-90B3-DBE2B6E78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3601B-CF90-0CE0-7011-94F3EFD1F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86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121BA-743A-CECC-91BA-EAC6B4EA3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7752D3-92C5-A3C3-54CF-345F786EE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FA4B0-814C-DC18-E0CD-6FAC33B97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011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87577-737F-6F13-D2D4-D2A95A923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76D85-F4A0-B3D4-0B12-18B4DC5B4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13EF1-BDBF-7A93-C96F-9D75844B7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464CE-F599-A09E-F94C-CEFBC46BA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1F3B6-2179-AD35-0F57-AB9F8A85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D2163-4D33-3C68-5BC7-C91579CF2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964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F0163-A645-1F4C-9023-49A663461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1416BF-E9DC-B74F-BE08-1DB787381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144AD-97E7-CEB7-9E06-9848EC03D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E06B4E-0BFE-5CF7-4879-6D387CEB3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9E0B0-EF86-A452-1B34-8931AC3D2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259C0-6E78-1A61-D619-F1F2094C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74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090516-24AC-6A7A-D703-8118683C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EAAF8-E7EE-DC39-0388-58981C0FE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89403-13B4-AD0C-318F-BBED1ED9E2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6436D-AB82-40F1-8EC9-565CBB4FC9C1}" type="datetimeFigureOut">
              <a:rPr lang="en-GB" smtClean="0"/>
              <a:t>28/03/2023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202BB-E826-4A79-9819-2AAECD303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1E034-05E6-6BBC-6547-754762B5A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DD54E-C293-4B3E-BB46-14A01E8601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76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website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yaccount.google.com/apppassword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pmjs.com/package/nodemail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orioh.com/p/ca75996654d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72D3F-286F-427B-B4CD-93B8B522E4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OTP with Node.js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61FF20-F564-91F2-218C-05FF2928BD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387599"/>
          </a:xfrm>
        </p:spPr>
        <p:txBody>
          <a:bodyPr>
            <a:normAutofit/>
          </a:bodyPr>
          <a:lstStyle/>
          <a:p>
            <a:r>
              <a:rPr lang="en-US" dirty="0"/>
              <a:t>S. Turki</a:t>
            </a:r>
          </a:p>
          <a:p>
            <a:endParaRPr lang="en-US" dirty="0"/>
          </a:p>
          <a:p>
            <a:r>
              <a:rPr lang="en-US" dirty="0"/>
              <a:t>Prince Sultan University</a:t>
            </a:r>
          </a:p>
          <a:p>
            <a:endParaRPr lang="en-US" dirty="0"/>
          </a:p>
          <a:p>
            <a:r>
              <a:rPr lang="en-US" dirty="0"/>
              <a:t>03-2023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31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5F9B-6245-88FE-E564-914E8C93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27906"/>
          </a:xfrm>
        </p:spPr>
        <p:txBody>
          <a:bodyPr/>
          <a:lstStyle/>
          <a:p>
            <a:r>
              <a:rPr lang="en-US" dirty="0"/>
              <a:t>Registration Process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EA6C1-7A6A-34D5-F6A3-83E7BA66C30D}"/>
              </a:ext>
            </a:extLst>
          </p:cNvPr>
          <p:cNvSpPr txBox="1"/>
          <p:nvPr/>
        </p:nvSpPr>
        <p:spPr>
          <a:xfrm>
            <a:off x="609601" y="860758"/>
            <a:ext cx="11415251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register_post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=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Validate data block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||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||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"Username, email and password should not be left empty"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redirect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"/register"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(!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USERNAME_REGEX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)){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"Invalid username format"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redirect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"/register"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(!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EMAIL_REGEX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)){….};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See if user already exists (search by email)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findOne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email: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session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"User already exists"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redirect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"/register"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Register new user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hashPsw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bcrypt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32985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5F9B-6245-88FE-E564-914E8C93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87" y="0"/>
            <a:ext cx="10515600" cy="727587"/>
          </a:xfrm>
        </p:spPr>
        <p:txBody>
          <a:bodyPr/>
          <a:lstStyle/>
          <a:p>
            <a:r>
              <a:rPr lang="en-US" dirty="0"/>
              <a:t>Registration Process (...</a:t>
            </a:r>
            <a:r>
              <a:rPr lang="en-US" dirty="0" err="1"/>
              <a:t>cont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EA6C1-7A6A-34D5-F6A3-83E7BA66C30D}"/>
              </a:ext>
            </a:extLst>
          </p:cNvPr>
          <p:cNvSpPr txBox="1"/>
          <p:nvPr/>
        </p:nvSpPr>
        <p:spPr>
          <a:xfrm>
            <a:off x="353962" y="727587"/>
            <a:ext cx="1183803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username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password: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hashPsw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verified: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Generate new OTP for new user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generateOTP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Save OTP in DB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optentry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OTPEntry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optentry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send email with OTP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&lt;h3&gt;OTP for account verification is …. 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${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} ….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&lt;/h1&gt;`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sendEmail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for registration is: 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redirect to </a:t>
            </a:r>
            <a:r>
              <a:rPr lang="en-GB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verification page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otpverification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"The OTP has been sent to your email."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sourcePage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'register'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});</a:t>
            </a:r>
          </a:p>
          <a:p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76742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42862-39B2-BEF7-0F6E-BDD91CFF9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976D9-CB9C-084F-F0A5-5F0C402D1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 an email server or use an existing email service that allows to use its with SMTP access.</a:t>
            </a:r>
          </a:p>
          <a:p>
            <a:endParaRPr lang="en-US" dirty="0"/>
          </a:p>
          <a:p>
            <a:r>
              <a:rPr lang="en-US" dirty="0"/>
              <a:t>In this workshop we will use Gmail: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/>
              <a:t>gmail</a:t>
            </a:r>
            <a:r>
              <a:rPr lang="en-US" dirty="0"/>
              <a:t> account for the website (</a:t>
            </a:r>
            <a:r>
              <a:rPr lang="en-US" dirty="0">
                <a:hlinkClick r:id="rId2"/>
              </a:rPr>
              <a:t>website@gmail.com</a:t>
            </a:r>
            <a:r>
              <a:rPr lang="en-US" dirty="0"/>
              <a:t>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Activate 2-factor authentication.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Get an App password for our application. (</a:t>
            </a:r>
            <a:r>
              <a:rPr lang="en-US" dirty="0" err="1"/>
              <a:t>gmail</a:t>
            </a:r>
            <a:r>
              <a:rPr lang="en-US" dirty="0"/>
              <a:t> does not allow to use simple username/password authentication for SMTP).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8777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F8918-6CA6-E5BA-2F08-CF76FF67C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Gmail account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11DBB-B7C1-8C82-D73A-FFADC2399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account management: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D9B61F-B6FA-C9C0-E3A7-2CD81DF138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73" r="50000" b="33830"/>
          <a:stretch/>
        </p:blipFill>
        <p:spPr>
          <a:xfrm>
            <a:off x="122548" y="2645229"/>
            <a:ext cx="11710224" cy="384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569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9215B-CDB1-638E-7A39-6874D655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Activate 2-factor authentication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8D241-7B24-E97C-A6A7-A3643F7CA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7A9772-2956-202A-F87D-4B209957F8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75" r="50803" b="17062"/>
          <a:stretch/>
        </p:blipFill>
        <p:spPr>
          <a:xfrm>
            <a:off x="838200" y="1545771"/>
            <a:ext cx="10515600" cy="463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587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9215B-CDB1-638E-7A39-6874D655F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Activate 2-factor authentication (2)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8D241-7B24-E97C-A6A7-A3643F7CA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279D1-1D25-17E6-BF5D-684473660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75" r="50803" b="13768"/>
          <a:stretch/>
        </p:blipFill>
        <p:spPr>
          <a:xfrm>
            <a:off x="446313" y="1371600"/>
            <a:ext cx="11114315" cy="512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33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D806BE-7F9C-BCE9-E4FC-3AFE683D8F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756" t="8450" r="14823" b="14884"/>
          <a:stretch/>
        </p:blipFill>
        <p:spPr>
          <a:xfrm>
            <a:off x="5889522" y="533812"/>
            <a:ext cx="6017343" cy="6060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1FF81A-0BAB-4394-E37F-A4B97DBE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5" y="27668"/>
            <a:ext cx="10515600" cy="1325563"/>
          </a:xfrm>
        </p:spPr>
        <p:txBody>
          <a:bodyPr/>
          <a:lstStyle/>
          <a:p>
            <a:r>
              <a:rPr lang="en-US" dirty="0"/>
              <a:t>Create an App password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C80D3-6429-B361-F59A-09A2FC3A6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253331"/>
            <a:ext cx="5527486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200" dirty="0"/>
              <a:t>Go to:    </a:t>
            </a:r>
            <a:r>
              <a:rPr lang="en-GB" sz="2200" dirty="0">
                <a:hlinkClick r:id="rId3"/>
              </a:rPr>
              <a:t>https://myaccount.google.com/apppasswords</a:t>
            </a:r>
            <a:endParaRPr lang="en-GB" sz="2200" dirty="0"/>
          </a:p>
          <a:p>
            <a:pPr algn="l" fontAlgn="base">
              <a:buFont typeface="+mj-lt"/>
              <a:buAutoNum type="arabicPeriod"/>
            </a:pPr>
            <a:r>
              <a:rPr lang="en-GB" sz="2200" b="0" i="0" dirty="0">
                <a:solidFill>
                  <a:srgbClr val="232629"/>
                </a:solidFill>
                <a:effectLst/>
                <a:latin typeface="inherit"/>
              </a:rPr>
              <a:t> Your app passwords tab select </a:t>
            </a:r>
            <a:r>
              <a:rPr lang="en-GB" sz="2200" b="1" i="1" dirty="0">
                <a:solidFill>
                  <a:srgbClr val="232629"/>
                </a:solidFill>
                <a:effectLst/>
                <a:latin typeface="inherit"/>
              </a:rPr>
              <a:t>Other option</a:t>
            </a:r>
            <a:r>
              <a:rPr lang="en-GB" sz="2200" b="0" i="0" dirty="0">
                <a:solidFill>
                  <a:srgbClr val="232629"/>
                </a:solidFill>
                <a:effectLst/>
                <a:latin typeface="inherit"/>
              </a:rPr>
              <a:t> and put your app name and click GENERATE to get new app password.</a:t>
            </a:r>
          </a:p>
          <a:p>
            <a:pPr algn="l" fontAlgn="base">
              <a:buFont typeface="+mj-lt"/>
              <a:buAutoNum type="arabicPeriod"/>
            </a:pPr>
            <a:r>
              <a:rPr lang="en-GB" sz="2200" b="0" i="0" dirty="0">
                <a:solidFill>
                  <a:srgbClr val="232629"/>
                </a:solidFill>
                <a:effectLst/>
                <a:latin typeface="inherit"/>
              </a:rPr>
              <a:t>Finally copy the 16 digits of the password and click done. Now use this password instead of email password to send mail via your app.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FBBCBEE-86FF-9841-242A-CD744D476753}"/>
              </a:ext>
            </a:extLst>
          </p:cNvPr>
          <p:cNvSpPr/>
          <p:nvPr/>
        </p:nvSpPr>
        <p:spPr>
          <a:xfrm>
            <a:off x="5692877" y="5947557"/>
            <a:ext cx="806245" cy="32651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66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EDFB4-BA1F-9118-157F-155F2C2FC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</a:t>
            </a:r>
            <a:r>
              <a:rPr lang="en-US" dirty="0" err="1"/>
              <a:t>nodemailer</a:t>
            </a:r>
            <a:r>
              <a:rPr lang="en-US" dirty="0"/>
              <a:t> from node.js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E2A02-3BB6-9972-65AD-8B8E7C956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442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transporter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nodemailer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createTransport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host: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"smtp.gmail.com"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port: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465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secure: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service 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'Gmail'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auth: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user: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'skander.psu@gmail.com’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        // your created email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pass: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en-GB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thuyylaewqntrdhr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             // your generated app password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A6406-D313-7995-C75F-5201A3172EDD}"/>
              </a:ext>
            </a:extLst>
          </p:cNvPr>
          <p:cNvSpPr txBox="1"/>
          <p:nvPr/>
        </p:nvSpPr>
        <p:spPr>
          <a:xfrm>
            <a:off x="717754" y="6308209"/>
            <a:ext cx="9704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npm</a:t>
            </a:r>
            <a:r>
              <a:rPr lang="en-GB" dirty="0"/>
              <a:t> install </a:t>
            </a:r>
            <a:r>
              <a:rPr lang="en-GB" dirty="0" err="1"/>
              <a:t>nodemailer</a:t>
            </a:r>
            <a:r>
              <a:rPr lang="en-GB" dirty="0"/>
              <a:t>:     </a:t>
            </a:r>
            <a:r>
              <a:rPr lang="en-GB" dirty="0">
                <a:hlinkClick r:id="rId2"/>
              </a:rPr>
              <a:t>https://www.npmjs.com/package/nodemailer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9618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77486-FD88-B7E6-0F51-B8EFD92C9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send email with OTP code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AF9B8-394E-7DCD-658E-12DA5D136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send mail with defined transport object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mailOptions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{ 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to: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receiverEmail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subject: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“Your OTP for registration is: "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html: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`&lt;p&gt;OTP for account verification is: ${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otp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&lt;/p&gt;`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};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transporter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sendMail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mailOptions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GB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}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'Message sent: %s'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messageId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r>
              <a:rPr lang="en-GB" dirty="0">
                <a:solidFill>
                  <a:srgbClr val="001080"/>
                </a:solidFill>
                <a:latin typeface="Consolas" panose="020B0609020204030204" pitchFamily="49" charset="0"/>
              </a:rPr>
              <a:t>    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'Message sent: %s'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    </a:t>
            </a:r>
          </a:p>
          <a:p>
            <a:pPr marL="0" indent="0">
              <a:buNone/>
            </a:pP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3EB20-EA44-31E6-B826-90069B9454C9}"/>
              </a:ext>
            </a:extLst>
          </p:cNvPr>
          <p:cNvSpPr txBox="1"/>
          <p:nvPr/>
        </p:nvSpPr>
        <p:spPr>
          <a:xfrm>
            <a:off x="589936" y="6308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More on the API:          </a:t>
            </a:r>
            <a:r>
              <a:rPr lang="en-GB" dirty="0">
                <a:hlinkClick r:id="rId2"/>
              </a:rPr>
              <a:t>https://morioh.com/p/ca75996654d1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8472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42D21-7B40-79C0-AFE7-A7AA76D0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your Express Middleware sequence</a:t>
            </a:r>
          </a:p>
        </p:txBody>
      </p:sp>
      <p:pic>
        <p:nvPicPr>
          <p:cNvPr id="4" name="Picture 3" descr="FIGURE 13.7 Middleware functions in Express">
            <a:extLst>
              <a:ext uri="{FF2B5EF4-FFF2-40B4-BE49-F238E27FC236}">
                <a16:creationId xmlns:a16="http://schemas.microsoft.com/office/drawing/2014/main" id="{4122A1EC-4594-60D0-7147-C88D4DF9D5C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550" y="2231924"/>
            <a:ext cx="10713250" cy="323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15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2122</TotalTime>
  <Words>743</Words>
  <Application>Microsoft Office PowerPoint</Application>
  <PresentationFormat>Widescreen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inherit</vt:lpstr>
      <vt:lpstr>Office Theme</vt:lpstr>
      <vt:lpstr>OTP with Node.js</vt:lpstr>
      <vt:lpstr>Pre-requisites</vt:lpstr>
      <vt:lpstr>Create Gmail account</vt:lpstr>
      <vt:lpstr>Activate 2-factor authentication</vt:lpstr>
      <vt:lpstr>Activate 2-factor authentication (2)</vt:lpstr>
      <vt:lpstr>Create an App password</vt:lpstr>
      <vt:lpstr>Configure nodemailer from node.js</vt:lpstr>
      <vt:lpstr>Finally send email with OTP code</vt:lpstr>
      <vt:lpstr>Design your Express Middleware sequence</vt:lpstr>
      <vt:lpstr>Registration Process</vt:lpstr>
      <vt:lpstr>Registration Process (...cont)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 with Node.js</dc:title>
  <dc:creator>Skander R. Turki</dc:creator>
  <cp:lastModifiedBy>Skander R. Turki</cp:lastModifiedBy>
  <cp:revision>18</cp:revision>
  <dcterms:created xsi:type="dcterms:W3CDTF">2023-03-27T00:35:52Z</dcterms:created>
  <dcterms:modified xsi:type="dcterms:W3CDTF">2023-03-29T22:37:46Z</dcterms:modified>
</cp:coreProperties>
</file>

<file path=docProps/thumbnail.jpeg>
</file>